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7" r:id="rId5"/>
    <p:sldId id="268" r:id="rId6"/>
    <p:sldId id="269" r:id="rId7"/>
    <p:sldId id="274" r:id="rId8"/>
    <p:sldId id="275" r:id="rId9"/>
    <p:sldId id="273" r:id="rId10"/>
    <p:sldId id="271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ekushkina" initials="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69" d="100"/>
          <a:sy n="69" d="100"/>
        </p:scale>
        <p:origin x="-7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9-09T09:25:50.145" idx="1">
    <p:pos x="10" y="10"/>
    <p:text/>
  </p:cm>
  <p:cm authorId="0" dt="2020-09-09T09:25:51.935" idx="2">
    <p:pos x="146" y="146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горь Привалов - Мой дом Петропавловск-Камчатс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049" y="116632"/>
            <a:ext cx="609600" cy="60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39752" y="116632"/>
            <a:ext cx="62646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 днём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рождения,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любимый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город!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3065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0"/>
            <a:ext cx="9144000" cy="689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7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6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09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7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1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261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9559"/>
            <a:ext cx="828092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                                                                     </a:t>
            </a:r>
          </a:p>
          <a:p>
            <a:r>
              <a:rPr lang="ru-RU" sz="72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72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Спасибо      за  </a:t>
            </a:r>
          </a:p>
          <a:p>
            <a:r>
              <a:rPr lang="ru-RU" sz="7200" dirty="0">
                <a:solidFill>
                  <a:srgbClr val="0070C0"/>
                </a:solidFill>
                <a:latin typeface="Bookman Old Style" panose="02050604050505020204" pitchFamily="18" charset="0"/>
              </a:rPr>
              <a:t> </a:t>
            </a:r>
            <a:r>
              <a:rPr lang="ru-RU" sz="72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   внимание</a:t>
            </a:r>
            <a:endParaRPr lang="ru-RU" sz="72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endParaRPr lang="ru-RU" sz="72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r>
              <a:rPr lang="ru-RU" sz="2000" dirty="0" smtClean="0"/>
              <a:t>  </a:t>
            </a:r>
            <a:endParaRPr lang="ru-RU" sz="2000" dirty="0"/>
          </a:p>
          <a:p>
            <a:r>
              <a:rPr lang="ru-RU" sz="2000" dirty="0"/>
              <a:t>      </a:t>
            </a:r>
            <a:r>
              <a:rPr lang="ru-RU" sz="2000" dirty="0" smtClean="0"/>
              <a:t>                                                                             </a:t>
            </a:r>
            <a:endParaRPr lang="ru-RU" sz="2000" dirty="0"/>
          </a:p>
          <a:p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                    </a:t>
            </a:r>
            <a:r>
              <a:rPr lang="ru-RU" sz="2000" dirty="0"/>
              <a:t>внимание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887"/>
            <a:ext cx="9144000" cy="46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0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0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0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8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8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0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0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8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8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17</Words>
  <Application>Microsoft Office PowerPoint</Application>
  <PresentationFormat>Экран (4:3)</PresentationFormat>
  <Paragraphs>12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днём                      рождения , любимый город  </dc:title>
  <dc:creator>SChekushkina</dc:creator>
  <cp:lastModifiedBy>SChekushkina</cp:lastModifiedBy>
  <cp:revision>14</cp:revision>
  <dcterms:created xsi:type="dcterms:W3CDTF">2020-09-08T04:02:19Z</dcterms:created>
  <dcterms:modified xsi:type="dcterms:W3CDTF">2020-09-09T03:28:52Z</dcterms:modified>
</cp:coreProperties>
</file>